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7" r:id="rId15"/>
    <p:sldId id="25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8" y="1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21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77.png"/><Relationship Id="rId5" Type="http://schemas.openxmlformats.org/officeDocument/2006/relationships/image" Target="../media/image83.png"/><Relationship Id="rId1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85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77.png"/><Relationship Id="rId5" Type="http://schemas.openxmlformats.org/officeDocument/2006/relationships/image" Target="../media/image87.png"/><Relationship Id="rId15" Type="http://schemas.openxmlformats.org/officeDocument/2006/relationships/image" Target="../media/image81.png"/><Relationship Id="rId10" Type="http://schemas.openxmlformats.org/officeDocument/2006/relationships/image" Target="../media/image90.png"/><Relationship Id="rId4" Type="http://schemas.openxmlformats.org/officeDocument/2006/relationships/image" Target="../media/image71.png"/><Relationship Id="rId9" Type="http://schemas.openxmlformats.org/officeDocument/2006/relationships/image" Target="../media/image89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7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4152900"/>
            <a:ext cx="7202179" cy="7083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3726" y="4699905"/>
            <a:ext cx="4150103" cy="1400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6456" y="1724275"/>
            <a:ext cx="505848" cy="505848"/>
            <a:chOff x="3346714" y="1960552"/>
            <a:chExt cx="505848" cy="5058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6714" y="1960552"/>
              <a:ext cx="505848" cy="5058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3526" y="1586205"/>
            <a:ext cx="2704744" cy="9662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469" y="5893084"/>
            <a:ext cx="4660826" cy="466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37376" y="0"/>
            <a:ext cx="2750625" cy="10287000"/>
            <a:chOff x="14220792" y="1020760"/>
            <a:chExt cx="2226467" cy="83267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20792" y="1020760"/>
              <a:ext cx="2226467" cy="83267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67883" y="-7538"/>
            <a:ext cx="3429317" cy="10294538"/>
            <a:chOff x="11240835" y="1051322"/>
            <a:chExt cx="2765893" cy="83029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0835" y="1051322"/>
              <a:ext cx="2765893" cy="83029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5064433" y="4002242"/>
            <a:ext cx="4140895" cy="4922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8809" y="6376004"/>
            <a:ext cx="3511393" cy="23710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9466" y="5784633"/>
            <a:ext cx="2037098" cy="4836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44930" y="3518071"/>
            <a:ext cx="2221538" cy="2221538"/>
            <a:chOff x="3644930" y="3518071"/>
            <a:chExt cx="2221538" cy="22215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4930" y="3518071"/>
              <a:ext cx="2221538" cy="22215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6623" y="5784633"/>
            <a:ext cx="2127146" cy="5382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8207" y="3518071"/>
            <a:ext cx="2221538" cy="2221538"/>
            <a:chOff x="8018207" y="3518071"/>
            <a:chExt cx="2221538" cy="22215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018207" y="3518071"/>
              <a:ext cx="2221538" cy="22215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5643" y="5784633"/>
            <a:ext cx="1899879" cy="5382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1107" y="3518071"/>
            <a:ext cx="2221538" cy="2221538"/>
            <a:chOff x="12321107" y="3518071"/>
            <a:chExt cx="2221538" cy="22215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21107" y="3518071"/>
              <a:ext cx="2221538" cy="2221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4949" y="1062185"/>
            <a:ext cx="6430802" cy="1289769"/>
            <a:chOff x="2664949" y="1062185"/>
            <a:chExt cx="6430802" cy="12897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7683" y="1445153"/>
              <a:ext cx="4140639" cy="94526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8642" y="1005879"/>
              <a:ext cx="2959989" cy="5970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05963" y="6376004"/>
            <a:ext cx="4027650" cy="23710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4989" y="6376004"/>
            <a:ext cx="4127698" cy="1987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23129" y="855404"/>
            <a:ext cx="563912" cy="419303"/>
            <a:chOff x="10923129" y="855404"/>
            <a:chExt cx="563912" cy="4193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3129" y="855404"/>
              <a:ext cx="563912" cy="4193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9959" y="505516"/>
            <a:ext cx="1119079" cy="1119079"/>
            <a:chOff x="9829959" y="505516"/>
            <a:chExt cx="1119079" cy="11190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9959" y="505516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66315" y="505516"/>
            <a:ext cx="1119079" cy="1119079"/>
            <a:chOff x="11466315" y="505516"/>
            <a:chExt cx="1119079" cy="11190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6315" y="505516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14079" y="535505"/>
            <a:ext cx="1119079" cy="1119079"/>
            <a:chOff x="13114079" y="535505"/>
            <a:chExt cx="1119079" cy="1119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4079" y="535505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85393" y="855404"/>
            <a:ext cx="563912" cy="419303"/>
            <a:chOff x="12585393" y="855404"/>
            <a:chExt cx="563912" cy="4193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5393" y="855404"/>
              <a:ext cx="563912" cy="4193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85402" y="2519541"/>
            <a:ext cx="563912" cy="419303"/>
            <a:chOff x="12785402" y="2519541"/>
            <a:chExt cx="563912" cy="419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5402" y="2519541"/>
              <a:ext cx="563912" cy="419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92232" y="2169653"/>
            <a:ext cx="1119079" cy="1119079"/>
            <a:chOff x="11692232" y="2169653"/>
            <a:chExt cx="1119079" cy="11190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2232" y="2169653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28587" y="2169653"/>
            <a:ext cx="1119079" cy="1119079"/>
            <a:chOff x="13328587" y="2169653"/>
            <a:chExt cx="1119079" cy="1119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8587" y="2169653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76351" y="2199642"/>
            <a:ext cx="1119079" cy="1119079"/>
            <a:chOff x="14976351" y="2199642"/>
            <a:chExt cx="1119079" cy="11190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351" y="2199642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47666" y="2519541"/>
            <a:ext cx="563912" cy="419303"/>
            <a:chOff x="14447666" y="2519541"/>
            <a:chExt cx="563912" cy="4193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47666" y="2519541"/>
              <a:ext cx="563912" cy="4193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24378" y="1706125"/>
            <a:ext cx="1084994" cy="419303"/>
            <a:chOff x="12424378" y="1706125"/>
            <a:chExt cx="1084994" cy="4193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860000">
              <a:off x="12424378" y="1706125"/>
              <a:ext cx="1084994" cy="41930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1216" y="4349378"/>
            <a:ext cx="12264657" cy="317391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3073" y="3609738"/>
            <a:ext cx="12264657" cy="61324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64949" y="1065056"/>
            <a:ext cx="6430802" cy="2184793"/>
            <a:chOff x="2664949" y="1065056"/>
            <a:chExt cx="6430802" cy="21847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7682" y="1448023"/>
              <a:ext cx="6630448" cy="206266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8642" y="1008749"/>
              <a:ext cx="2959989" cy="597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0905" y="4349224"/>
            <a:ext cx="2147793" cy="5878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63090" y="4349226"/>
            <a:ext cx="4063621" cy="58780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98870" y="901986"/>
            <a:ext cx="1287292" cy="4160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08390" y="726180"/>
            <a:ext cx="1211044" cy="7013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57077" y="878913"/>
            <a:ext cx="1120434" cy="38176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7221" y="2460689"/>
            <a:ext cx="1325092" cy="70404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40499" y="2566177"/>
            <a:ext cx="1127492" cy="37908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27349" y="2474570"/>
            <a:ext cx="1052749" cy="7040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23129" y="855404"/>
            <a:ext cx="563912" cy="419303"/>
            <a:chOff x="10923129" y="855404"/>
            <a:chExt cx="563912" cy="4193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3129" y="855404"/>
              <a:ext cx="563912" cy="4193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9959" y="505516"/>
            <a:ext cx="1119079" cy="1119079"/>
            <a:chOff x="9829959" y="505516"/>
            <a:chExt cx="1119079" cy="11190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9959" y="505516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66315" y="505516"/>
            <a:ext cx="1119079" cy="1119079"/>
            <a:chOff x="11466315" y="505516"/>
            <a:chExt cx="1119079" cy="11190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6315" y="505516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14079" y="535505"/>
            <a:ext cx="1119079" cy="1119079"/>
            <a:chOff x="13114079" y="535505"/>
            <a:chExt cx="1119079" cy="1119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4079" y="535505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85393" y="855404"/>
            <a:ext cx="563912" cy="419303"/>
            <a:chOff x="12585393" y="855404"/>
            <a:chExt cx="563912" cy="4193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5393" y="855404"/>
              <a:ext cx="563912" cy="4193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85402" y="2519541"/>
            <a:ext cx="563912" cy="419303"/>
            <a:chOff x="12785402" y="2519541"/>
            <a:chExt cx="563912" cy="419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5402" y="2519541"/>
              <a:ext cx="563912" cy="419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92232" y="2169653"/>
            <a:ext cx="1119079" cy="1119079"/>
            <a:chOff x="11692232" y="2169653"/>
            <a:chExt cx="1119079" cy="11190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2232" y="2169653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28587" y="2169653"/>
            <a:ext cx="1119079" cy="1119079"/>
            <a:chOff x="13328587" y="2169653"/>
            <a:chExt cx="1119079" cy="1119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8587" y="2169653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76351" y="2199642"/>
            <a:ext cx="1119079" cy="1119079"/>
            <a:chOff x="14976351" y="2199642"/>
            <a:chExt cx="1119079" cy="11190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351" y="2199642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47666" y="2519541"/>
            <a:ext cx="563912" cy="419303"/>
            <a:chOff x="14447666" y="2519541"/>
            <a:chExt cx="563912" cy="4193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47666" y="2519541"/>
              <a:ext cx="563912" cy="4193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24378" y="1706125"/>
            <a:ext cx="1084994" cy="419303"/>
            <a:chOff x="12424378" y="1706125"/>
            <a:chExt cx="1084994" cy="4193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860000">
              <a:off x="12424378" y="1706125"/>
              <a:ext cx="1084994" cy="41930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1216" y="3533848"/>
            <a:ext cx="12264657" cy="64360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3073" y="4004996"/>
            <a:ext cx="12264657" cy="45514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64949" y="1065056"/>
            <a:ext cx="6430802" cy="2184793"/>
            <a:chOff x="2664949" y="1065056"/>
            <a:chExt cx="6430802" cy="21847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7682" y="1448023"/>
              <a:ext cx="6630448" cy="206266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8642" y="1008749"/>
              <a:ext cx="2959989" cy="597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0906" y="4349226"/>
            <a:ext cx="1673526" cy="5878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3566" y="4349226"/>
            <a:ext cx="3089774" cy="5392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98870" y="901986"/>
            <a:ext cx="1287292" cy="4160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08390" y="726180"/>
            <a:ext cx="1211044" cy="7013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57077" y="878913"/>
            <a:ext cx="1120434" cy="38176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7221" y="2460689"/>
            <a:ext cx="1325092" cy="70404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40499" y="2566177"/>
            <a:ext cx="1127492" cy="37908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27349" y="2474570"/>
            <a:ext cx="1052749" cy="7040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23129" y="855404"/>
            <a:ext cx="563912" cy="419303"/>
            <a:chOff x="10923129" y="855404"/>
            <a:chExt cx="563912" cy="4193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3129" y="855404"/>
              <a:ext cx="563912" cy="4193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9959" y="505516"/>
            <a:ext cx="1119079" cy="1119079"/>
            <a:chOff x="9829959" y="505516"/>
            <a:chExt cx="1119079" cy="11190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9959" y="505516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66315" y="505516"/>
            <a:ext cx="1119079" cy="1119079"/>
            <a:chOff x="11466315" y="505516"/>
            <a:chExt cx="1119079" cy="11190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6315" y="505516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14079" y="535505"/>
            <a:ext cx="1119079" cy="1119079"/>
            <a:chOff x="13114079" y="535505"/>
            <a:chExt cx="1119079" cy="1119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4079" y="535505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85393" y="855404"/>
            <a:ext cx="563912" cy="419303"/>
            <a:chOff x="12585393" y="855404"/>
            <a:chExt cx="563912" cy="4193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5393" y="855404"/>
              <a:ext cx="563912" cy="4193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85402" y="2519541"/>
            <a:ext cx="563912" cy="419303"/>
            <a:chOff x="12785402" y="2519541"/>
            <a:chExt cx="563912" cy="419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5402" y="2519541"/>
              <a:ext cx="563912" cy="419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92232" y="2169653"/>
            <a:ext cx="1119079" cy="1119079"/>
            <a:chOff x="11692232" y="2169653"/>
            <a:chExt cx="1119079" cy="11190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2232" y="2169653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28587" y="2169653"/>
            <a:ext cx="1119079" cy="1119079"/>
            <a:chOff x="13328587" y="2169653"/>
            <a:chExt cx="1119079" cy="1119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8587" y="2169653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76351" y="2199642"/>
            <a:ext cx="1119079" cy="1119079"/>
            <a:chOff x="14976351" y="2199642"/>
            <a:chExt cx="1119079" cy="11190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6351" y="2199642"/>
              <a:ext cx="1119079" cy="11190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47666" y="2519541"/>
            <a:ext cx="563912" cy="419303"/>
            <a:chOff x="14447666" y="2519541"/>
            <a:chExt cx="563912" cy="4193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47666" y="2519541"/>
              <a:ext cx="563912" cy="4193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24378" y="1706125"/>
            <a:ext cx="1084994" cy="419303"/>
            <a:chOff x="12424378" y="1706125"/>
            <a:chExt cx="1084994" cy="4193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860000">
              <a:off x="12424378" y="1706125"/>
              <a:ext cx="1084994" cy="41930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1216" y="3533848"/>
            <a:ext cx="12264657" cy="64360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3073" y="3202264"/>
            <a:ext cx="12264657" cy="77623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64949" y="1065056"/>
            <a:ext cx="6430802" cy="2184793"/>
            <a:chOff x="2664949" y="1065056"/>
            <a:chExt cx="6430802" cy="21847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7682" y="1448023"/>
              <a:ext cx="6630448" cy="206266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8642" y="1008749"/>
              <a:ext cx="2959989" cy="5970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0906" y="4349226"/>
            <a:ext cx="3932783" cy="5878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63090" y="4349226"/>
            <a:ext cx="2647317" cy="58780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98870" y="901986"/>
            <a:ext cx="1287292" cy="4160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08390" y="726180"/>
            <a:ext cx="1211044" cy="7013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57077" y="878913"/>
            <a:ext cx="1120434" cy="38176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7221" y="2460689"/>
            <a:ext cx="1325092" cy="70404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40499" y="2566177"/>
            <a:ext cx="1127492" cy="37908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27349" y="2474570"/>
            <a:ext cx="1052749" cy="7040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4949" y="1065056"/>
            <a:ext cx="6430805" cy="2413300"/>
            <a:chOff x="2664949" y="1065056"/>
            <a:chExt cx="6430805" cy="2413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7685" y="1448028"/>
              <a:ext cx="5381849" cy="19954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642" y="1008749"/>
              <a:ext cx="2959989" cy="59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0017" y="-6704"/>
            <a:ext cx="5382664" cy="10292418"/>
            <a:chOff x="12900017" y="-6704"/>
            <a:chExt cx="5382664" cy="10292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0017" y="-6704"/>
              <a:ext cx="5382664" cy="1029241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832C492-C778-C2AF-6042-CBCDEECB7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989" y="3325652"/>
            <a:ext cx="11737211" cy="66184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4949" y="1065056"/>
            <a:ext cx="6430802" cy="2437413"/>
            <a:chOff x="2664949" y="1065056"/>
            <a:chExt cx="6430802" cy="2437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7682" y="1448025"/>
              <a:ext cx="5154401" cy="1980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642" y="1008749"/>
              <a:ext cx="2959989" cy="59703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2719" y="4455192"/>
            <a:ext cx="9095567" cy="1870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0017" y="2820"/>
            <a:ext cx="5382664" cy="10292418"/>
            <a:chOff x="12900017" y="2820"/>
            <a:chExt cx="5382664" cy="10292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0017" y="2820"/>
              <a:ext cx="5382664" cy="10292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56467" y="57420"/>
            <a:ext cx="19164734" cy="126263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55" y="769698"/>
            <a:ext cx="28147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276092"/>
            <a:ext cx="27082660" cy="149296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81655" y="769698"/>
            <a:ext cx="28147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81659" y="769698"/>
            <a:ext cx="2814721" cy="643111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8F8B24C1-0F48-E5BF-485F-8995894D42F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35740" y="24643"/>
            <a:ext cx="19164734" cy="126263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951013"/>
            <a:ext cx="27082660" cy="136293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81659" y="769698"/>
            <a:ext cx="2814721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8102" y="4257873"/>
            <a:ext cx="8440685" cy="3639737"/>
            <a:chOff x="1828102" y="4257873"/>
            <a:chExt cx="8440685" cy="3639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102" y="4257873"/>
              <a:ext cx="8440685" cy="36397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3261" y="1905264"/>
            <a:ext cx="10340972" cy="945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702" y="4750949"/>
            <a:ext cx="450946" cy="23023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46257" y="4735628"/>
            <a:ext cx="1948258" cy="22606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7466" y="4263433"/>
            <a:ext cx="5909231" cy="3634177"/>
            <a:chOff x="10507466" y="4263433"/>
            <a:chExt cx="5909231" cy="36341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7466" y="4263433"/>
              <a:ext cx="5909231" cy="3634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35740" y="24643"/>
            <a:ext cx="19164734" cy="126263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55" y="769698"/>
            <a:ext cx="2814721" cy="643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27242" y="3687123"/>
            <a:ext cx="959671" cy="579743"/>
            <a:chOff x="13827242" y="3687123"/>
            <a:chExt cx="959671" cy="5797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27242" y="3687123"/>
              <a:ext cx="959671" cy="579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46000"/>
            <a:ext cx="27082660" cy="14009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81655" y="769698"/>
            <a:ext cx="2814721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42439" y="3715293"/>
            <a:ext cx="780401" cy="579743"/>
            <a:chOff x="14842439" y="3715293"/>
            <a:chExt cx="780401" cy="579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42439" y="3715293"/>
              <a:ext cx="780401" cy="5797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35740" y="24643"/>
            <a:ext cx="19164734" cy="126263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1655" y="769698"/>
            <a:ext cx="28147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46000"/>
            <a:ext cx="27082660" cy="14009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81655" y="769698"/>
            <a:ext cx="28147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07940" y="2405056"/>
            <a:ext cx="3312093" cy="7144759"/>
            <a:chOff x="11007940" y="2405056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7940" y="2405056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02017" y="80054"/>
            <a:ext cx="19164734" cy="126263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55" y="769698"/>
            <a:ext cx="2814730" cy="643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96252" y="2349644"/>
            <a:ext cx="3312093" cy="7144759"/>
            <a:chOff x="14596252" y="2349644"/>
            <a:chExt cx="3312093" cy="714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96252" y="2349644"/>
              <a:ext cx="3312093" cy="714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46000"/>
            <a:ext cx="27082660" cy="14009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8719" y="769698"/>
            <a:ext cx="2217568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35740" y="24643"/>
            <a:ext cx="19164734" cy="126263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55" y="769698"/>
            <a:ext cx="28147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73064" y="-1341619"/>
            <a:ext cx="31833766" cy="155031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8719" y="769698"/>
            <a:ext cx="2217568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75951" y="2349644"/>
            <a:ext cx="3312093" cy="7144759"/>
            <a:chOff x="1097595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5951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85394" y="6492913"/>
            <a:ext cx="3004030" cy="1659664"/>
            <a:chOff x="11185394" y="6492913"/>
            <a:chExt cx="3004030" cy="1659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5394" y="6492913"/>
              <a:ext cx="3004030" cy="16596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729229" y="24643"/>
            <a:ext cx="19164734" cy="126263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1655" y="769698"/>
            <a:ext cx="2814721" cy="643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23065" y="2349644"/>
            <a:ext cx="3312093" cy="7144759"/>
            <a:chOff x="14523065" y="2349644"/>
            <a:chExt cx="3312093" cy="7144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3065" y="2349644"/>
              <a:ext cx="3312093" cy="714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46000"/>
            <a:ext cx="27082660" cy="14009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8719" y="769698"/>
            <a:ext cx="2217559" cy="643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4257" y="6583626"/>
            <a:ext cx="7891837" cy="26195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10529" y="3632739"/>
            <a:ext cx="5364186" cy="2674310"/>
            <a:chOff x="3010529" y="3632739"/>
            <a:chExt cx="5364186" cy="26743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0529" y="3632739"/>
              <a:ext cx="5364186" cy="2674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70180" y="1020760"/>
            <a:ext cx="4977079" cy="8326713"/>
            <a:chOff x="11470180" y="1020760"/>
            <a:chExt cx="4977079" cy="83267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70180" y="1020760"/>
              <a:ext cx="4977079" cy="83267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60675" y="1947409"/>
            <a:ext cx="2913670" cy="13566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33271" y="6770966"/>
            <a:ext cx="505848" cy="505848"/>
            <a:chOff x="12233271" y="6770966"/>
            <a:chExt cx="505848" cy="505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3271" y="6770966"/>
              <a:ext cx="505848" cy="5058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58719" y="9350336"/>
            <a:ext cx="2178182" cy="4778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64949" y="1062185"/>
            <a:ext cx="5067232" cy="2186202"/>
            <a:chOff x="2664949" y="1062185"/>
            <a:chExt cx="5067232" cy="21862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7682" y="1445149"/>
              <a:ext cx="5051858" cy="19802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8642" y="1005879"/>
              <a:ext cx="2959989" cy="597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9463" y="5342281"/>
            <a:ext cx="2748149" cy="778896"/>
            <a:chOff x="12939463" y="5342281"/>
            <a:chExt cx="2748149" cy="778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9463" y="5342281"/>
              <a:ext cx="2748149" cy="7788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35740" y="29825"/>
            <a:ext cx="19164734" cy="126056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1655" y="769698"/>
            <a:ext cx="28147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101858"/>
            <a:ext cx="27082660" cy="142327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8719" y="769698"/>
            <a:ext cx="2217568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7209" y="6104525"/>
            <a:ext cx="2759266" cy="579743"/>
            <a:chOff x="12967209" y="6104525"/>
            <a:chExt cx="2759266" cy="579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7209" y="6104525"/>
              <a:ext cx="2759266" cy="5797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35740" y="29825"/>
            <a:ext cx="19164734" cy="126056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1655" y="769698"/>
            <a:ext cx="2784445" cy="55736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101858"/>
            <a:ext cx="27082660" cy="142327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8719" y="769698"/>
            <a:ext cx="2187283" cy="5573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87557" y="29825"/>
            <a:ext cx="19164734" cy="126056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55" y="769698"/>
            <a:ext cx="2814721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5716" y="-1382156"/>
            <a:ext cx="27082660" cy="153158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81289" y="769698"/>
            <a:ext cx="2415016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87557" y="29825"/>
            <a:ext cx="19164734" cy="126056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55" y="769698"/>
            <a:ext cx="2814721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46000"/>
            <a:ext cx="27082660" cy="14009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81295" y="769698"/>
            <a:ext cx="2415016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87557" y="29825"/>
            <a:ext cx="19164734" cy="126056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55" y="769698"/>
            <a:ext cx="28147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46000"/>
            <a:ext cx="27082660" cy="14009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81295" y="769698"/>
            <a:ext cx="2415006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7491" y="2524739"/>
            <a:ext cx="1787053" cy="653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3972" y="3555594"/>
            <a:ext cx="7182211" cy="13637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64949" y="1062185"/>
            <a:ext cx="5067232" cy="2186202"/>
            <a:chOff x="2664949" y="1062185"/>
            <a:chExt cx="5067232" cy="21862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7682" y="1445149"/>
              <a:ext cx="5051858" cy="198023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8642" y="1005879"/>
              <a:ext cx="2959989" cy="5970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8678" y="5495267"/>
            <a:ext cx="7796837" cy="34396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96600" y="3425388"/>
            <a:ext cx="6385999" cy="3710606"/>
            <a:chOff x="9927063" y="2991258"/>
            <a:chExt cx="6385999" cy="3710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7063" y="2991258"/>
              <a:ext cx="6385999" cy="37106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87557" y="29825"/>
            <a:ext cx="19164734" cy="126056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55" y="769698"/>
            <a:ext cx="28147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46000"/>
            <a:ext cx="27082660" cy="14009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7708" y="769697"/>
            <a:ext cx="235874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12575" y="2349644"/>
            <a:ext cx="3312093" cy="7144759"/>
            <a:chOff x="10812575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12575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944423" y="29825"/>
            <a:ext cx="19164734" cy="126056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13" y="769697"/>
            <a:ext cx="2814721" cy="643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57222" y="2349644"/>
            <a:ext cx="3312093" cy="7144759"/>
            <a:chOff x="14457222" y="2349644"/>
            <a:chExt cx="3312093" cy="714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57222" y="2349644"/>
              <a:ext cx="3312093" cy="714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60450" y="-1376261"/>
            <a:ext cx="31809524" cy="153303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9362" y="769697"/>
            <a:ext cx="27969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8" y="7304064"/>
            <a:ext cx="2702238" cy="668291"/>
            <a:chOff x="12974368" y="7304064"/>
            <a:chExt cx="2702238" cy="6682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74368" y="7304064"/>
              <a:ext cx="2702238" cy="6682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87557" y="29825"/>
            <a:ext cx="19164734" cy="126056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1613" y="769697"/>
            <a:ext cx="2814721" cy="643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74368" y="7972354"/>
            <a:ext cx="2702238" cy="668291"/>
            <a:chOff x="12974368" y="7972354"/>
            <a:chExt cx="2702238" cy="6682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74368" y="7972354"/>
              <a:ext cx="2702238" cy="668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46000"/>
            <a:ext cx="27082660" cy="14009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9327" y="769697"/>
            <a:ext cx="27969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7075" y="2597263"/>
            <a:ext cx="3312093" cy="7144759"/>
            <a:chOff x="10707075" y="2597263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7075" y="2597263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35310" y="8628947"/>
            <a:ext cx="880193" cy="579743"/>
            <a:chOff x="11435310" y="8628947"/>
            <a:chExt cx="880193" cy="579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5310" y="8628947"/>
              <a:ext cx="880193" cy="5797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49923" y="277444"/>
            <a:ext cx="19164734" cy="126056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1613" y="769697"/>
            <a:ext cx="2814721" cy="643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95317" y="2597263"/>
            <a:ext cx="3312093" cy="7144759"/>
            <a:chOff x="14495317" y="2597263"/>
            <a:chExt cx="3312093" cy="7144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5317" y="2597263"/>
              <a:ext cx="3312093" cy="714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813827" y="-1610348"/>
            <a:ext cx="29915105" cy="156411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9327" y="769697"/>
            <a:ext cx="27969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30763" y="2349644"/>
            <a:ext cx="3312093" cy="7144759"/>
            <a:chOff x="12630763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30763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95524" y="3552659"/>
            <a:ext cx="819857" cy="579743"/>
            <a:chOff x="12695524" y="3552659"/>
            <a:chExt cx="819857" cy="579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95524" y="3552659"/>
              <a:ext cx="819857" cy="5797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26235" y="23794"/>
            <a:ext cx="19164734" cy="12629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1613" y="769697"/>
            <a:ext cx="28147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46000"/>
            <a:ext cx="27082660" cy="140093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9327" y="769697"/>
            <a:ext cx="2796930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6061" y="6420699"/>
            <a:ext cx="3847117" cy="20418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64986" y="5949951"/>
            <a:ext cx="2540721" cy="388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22774" y="3521652"/>
            <a:ext cx="2221538" cy="2221538"/>
            <a:chOff x="3722774" y="3521652"/>
            <a:chExt cx="2221538" cy="22215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2774" y="3521652"/>
              <a:ext cx="2221538" cy="22215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1027" y="6420699"/>
            <a:ext cx="3733432" cy="17102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48314" y="5949938"/>
            <a:ext cx="2331149" cy="4345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6102" y="3521652"/>
            <a:ext cx="2221538" cy="2221538"/>
            <a:chOff x="8106102" y="3521652"/>
            <a:chExt cx="2221538" cy="22215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6102" y="3521652"/>
              <a:ext cx="2221538" cy="22215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23866" y="6420699"/>
            <a:ext cx="3283136" cy="17119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2473" y="5949938"/>
            <a:ext cx="1924749" cy="4345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10261" y="3521652"/>
            <a:ext cx="2221538" cy="2221538"/>
            <a:chOff x="12510261" y="3521652"/>
            <a:chExt cx="2221538" cy="22215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10261" y="3521652"/>
              <a:ext cx="2221538" cy="2221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4949" y="1062185"/>
            <a:ext cx="7596321" cy="1284583"/>
            <a:chOff x="2664949" y="1062185"/>
            <a:chExt cx="7596321" cy="12845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77682" y="1445149"/>
              <a:ext cx="7782953" cy="107860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8642" y="1005879"/>
              <a:ext cx="2959989" cy="597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95317" y="2349644"/>
            <a:ext cx="3312093" cy="7144759"/>
            <a:chOff x="14495317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5317" y="2349644"/>
              <a:ext cx="3312093" cy="7144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906328" y="61889"/>
            <a:ext cx="19164734" cy="126297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613" y="769697"/>
            <a:ext cx="2814721" cy="643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92764" y="2389438"/>
            <a:ext cx="3312093" cy="7144759"/>
            <a:chOff x="10792764" y="2389438"/>
            <a:chExt cx="3312093" cy="714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92764" y="2389438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64947" y="6666005"/>
            <a:ext cx="2780952" cy="838095"/>
            <a:chOff x="11064947" y="6666005"/>
            <a:chExt cx="2780952" cy="8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4947" y="6666005"/>
              <a:ext cx="2780952" cy="8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29467"/>
            <a:ext cx="27082660" cy="139431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4773" y="769697"/>
            <a:ext cx="2741606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2596" y="2349644"/>
            <a:ext cx="3312093" cy="7144759"/>
            <a:chOff x="10912596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2596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5453" y="3629781"/>
            <a:ext cx="3369236" cy="4147865"/>
            <a:chOff x="10855453" y="3629781"/>
            <a:chExt cx="3369236" cy="41478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5453" y="3629781"/>
              <a:ext cx="3369236" cy="41478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844402" y="23794"/>
            <a:ext cx="19164734" cy="12629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9994" y="769697"/>
            <a:ext cx="2526368" cy="643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95331" y="2349644"/>
            <a:ext cx="3312093" cy="7144759"/>
            <a:chOff x="14495331" y="2349644"/>
            <a:chExt cx="3312093" cy="7144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5331" y="2349644"/>
              <a:ext cx="3312093" cy="714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29467"/>
            <a:ext cx="27082660" cy="139431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4756" y="769697"/>
            <a:ext cx="2741616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9441" y="2349644"/>
            <a:ext cx="3312093" cy="7144759"/>
            <a:chOff x="12669441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441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9441" y="8675860"/>
            <a:ext cx="3312093" cy="818544"/>
            <a:chOff x="12669441" y="8675860"/>
            <a:chExt cx="3312093" cy="818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9441" y="8675860"/>
              <a:ext cx="3312093" cy="8185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87557" y="23794"/>
            <a:ext cx="19164734" cy="12629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9949" y="769697"/>
            <a:ext cx="2526368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60584" y="-1029467"/>
            <a:ext cx="27082660" cy="139431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4756" y="769697"/>
            <a:ext cx="2741616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9586" y="2349644"/>
            <a:ext cx="3312093" cy="7144759"/>
            <a:chOff x="10729586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9586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2428" y="7691047"/>
            <a:ext cx="1059328" cy="579743"/>
            <a:chOff x="11922428" y="7691047"/>
            <a:chExt cx="1059328" cy="579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2428" y="7691047"/>
              <a:ext cx="1059328" cy="5797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27412" y="23794"/>
            <a:ext cx="19164734" cy="12629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1613" y="769697"/>
            <a:ext cx="2814730" cy="643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19127" y="2349644"/>
            <a:ext cx="3312093" cy="7144759"/>
            <a:chOff x="14419127" y="2349644"/>
            <a:chExt cx="3312093" cy="7144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9127" y="2349644"/>
              <a:ext cx="3312093" cy="714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9586" y="2349644"/>
            <a:ext cx="3312093" cy="7144759"/>
            <a:chOff x="10729586" y="2349644"/>
            <a:chExt cx="3312093" cy="7144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9586" y="2349644"/>
              <a:ext cx="3312093" cy="71447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55968" y="8123810"/>
            <a:ext cx="1059328" cy="579743"/>
            <a:chOff x="11855968" y="8123810"/>
            <a:chExt cx="1059328" cy="579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5968" y="8123810"/>
              <a:ext cx="1059328" cy="5797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27412" y="23794"/>
            <a:ext cx="19164734" cy="12629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1613" y="769697"/>
            <a:ext cx="2814730" cy="643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19127" y="2349644"/>
            <a:ext cx="3312093" cy="7144759"/>
            <a:chOff x="14419127" y="2349644"/>
            <a:chExt cx="3312093" cy="7144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9127" y="2349644"/>
              <a:ext cx="3312093" cy="714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2" y="1448025"/>
            <a:ext cx="6413372" cy="9738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55448" y="-1078464"/>
            <a:ext cx="27462113" cy="141391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4756" y="769697"/>
            <a:ext cx="2741606" cy="64311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89298" y="5794346"/>
            <a:ext cx="720347" cy="579743"/>
            <a:chOff x="13489298" y="5794346"/>
            <a:chExt cx="720347" cy="5797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9298" y="5794346"/>
              <a:ext cx="720347" cy="5797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7686" y="1448029"/>
            <a:ext cx="1810714" cy="935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78244" y="59217"/>
            <a:ext cx="26972769" cy="126297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2564" y="4487066"/>
            <a:ext cx="6284978" cy="50982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8564" y="2692160"/>
            <a:ext cx="2347220" cy="434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28965" y="2490996"/>
            <a:ext cx="1886618" cy="1886618"/>
            <a:chOff x="2428965" y="2490996"/>
            <a:chExt cx="1886618" cy="1886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8965" y="2490996"/>
              <a:ext cx="1886618" cy="1886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8400" y="4487066"/>
            <a:ext cx="6351870" cy="53388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82421" y="2604719"/>
            <a:ext cx="1862544" cy="552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15154" y="2431318"/>
            <a:ext cx="1886618" cy="1886618"/>
            <a:chOff x="9935863" y="2518759"/>
            <a:chExt cx="1886618" cy="18866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5863" y="2518759"/>
              <a:ext cx="1886618" cy="1886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4949" y="1062185"/>
            <a:ext cx="7596321" cy="1284583"/>
            <a:chOff x="2664949" y="1062185"/>
            <a:chExt cx="7596321" cy="12845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7682" y="1445149"/>
              <a:ext cx="7782953" cy="107860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8642" y="1005879"/>
              <a:ext cx="2959989" cy="597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6" y="1448029"/>
            <a:ext cx="1810714" cy="9357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78244" y="1208777"/>
            <a:ext cx="26972769" cy="6063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78244" y="4011237"/>
            <a:ext cx="26972769" cy="792267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6" y="1448029"/>
            <a:ext cx="1810714" cy="9357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78244" y="1468873"/>
            <a:ext cx="26972769" cy="58341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78244" y="4764339"/>
            <a:ext cx="26972769" cy="548522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6" y="1448029"/>
            <a:ext cx="1810714" cy="9357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78244" y="1529284"/>
            <a:ext cx="26972769" cy="59249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78244" y="4931442"/>
            <a:ext cx="26972769" cy="646236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7686" y="1448029"/>
            <a:ext cx="1810714" cy="9357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78244" y="1191330"/>
            <a:ext cx="26972769" cy="64623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78244" y="4851948"/>
            <a:ext cx="26972769" cy="646236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4949" y="1065056"/>
            <a:ext cx="6430805" cy="1283406"/>
            <a:chOff x="2664949" y="1065056"/>
            <a:chExt cx="6430805" cy="12834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7686" y="1448029"/>
              <a:ext cx="1810714" cy="9357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642" y="1008749"/>
              <a:ext cx="2959989" cy="59703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78244" y="1191330"/>
            <a:ext cx="26972769" cy="64623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78244" y="4851948"/>
            <a:ext cx="26972769" cy="646236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4949" y="1065056"/>
            <a:ext cx="6430805" cy="1283406"/>
            <a:chOff x="2664949" y="1065056"/>
            <a:chExt cx="6430805" cy="12834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7686" y="1448029"/>
              <a:ext cx="1810714" cy="9357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642" y="1008749"/>
              <a:ext cx="2959989" cy="59703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78244" y="1191330"/>
            <a:ext cx="26972769" cy="646236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4952" y="1065057"/>
            <a:ext cx="9025619" cy="2183837"/>
            <a:chOff x="2664952" y="1065057"/>
            <a:chExt cx="9025619" cy="2183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7686" y="1448029"/>
              <a:ext cx="9276953" cy="10881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646" y="1008750"/>
              <a:ext cx="3030274" cy="769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4952" y="2736341"/>
            <a:ext cx="6226687" cy="7325208"/>
            <a:chOff x="2664952" y="2736341"/>
            <a:chExt cx="6226687" cy="73252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 cstate="print"/>
            <a:srcRect b="18702"/>
            <a:stretch/>
          </p:blipFill>
          <p:spPr>
            <a:xfrm>
              <a:off x="2664952" y="2736341"/>
              <a:ext cx="6226687" cy="73252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25024" y="224167"/>
            <a:ext cx="4606156" cy="9837381"/>
            <a:chOff x="12525024" y="224167"/>
            <a:chExt cx="4606156" cy="9837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5024" y="224167"/>
              <a:ext cx="4606156" cy="9837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4952" y="1065057"/>
            <a:ext cx="9025619" cy="1283404"/>
            <a:chOff x="2664952" y="1065057"/>
            <a:chExt cx="9025619" cy="1283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7686" y="1448029"/>
              <a:ext cx="7225238" cy="10881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646" y="1008750"/>
              <a:ext cx="3030274" cy="769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018" y="2348461"/>
            <a:ext cx="6240510" cy="7787360"/>
            <a:chOff x="771018" y="2348461"/>
            <a:chExt cx="6240510" cy="77873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018" y="2348461"/>
              <a:ext cx="6240510" cy="7787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60879" y="2293050"/>
            <a:ext cx="6171429" cy="4720486"/>
            <a:chOff x="7260879" y="2293050"/>
            <a:chExt cx="6171429" cy="47204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0879" y="2293050"/>
              <a:ext cx="6171429" cy="4720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42517" y="2726990"/>
            <a:ext cx="3936781" cy="3963931"/>
            <a:chOff x="13742517" y="2726990"/>
            <a:chExt cx="3936781" cy="3963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42517" y="2726990"/>
              <a:ext cx="3936781" cy="3963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4952" y="1065057"/>
            <a:ext cx="9025619" cy="1283404"/>
            <a:chOff x="2664952" y="1065057"/>
            <a:chExt cx="9025619" cy="1283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7686" y="1448029"/>
              <a:ext cx="7225238" cy="10881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646" y="1008750"/>
              <a:ext cx="3030274" cy="769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62505" y="399101"/>
            <a:ext cx="6179413" cy="9487512"/>
            <a:chOff x="10762505" y="399101"/>
            <a:chExt cx="6179413" cy="94875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62505" y="399101"/>
              <a:ext cx="6179413" cy="9487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979" y="3123810"/>
            <a:ext cx="5377640" cy="6171429"/>
            <a:chOff x="869979" y="3123810"/>
            <a:chExt cx="537764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979" y="3123810"/>
              <a:ext cx="537764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2029" y="4436908"/>
            <a:ext cx="4187771" cy="3933110"/>
            <a:chOff x="6432029" y="4436908"/>
            <a:chExt cx="4187771" cy="39331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2029" y="4436908"/>
              <a:ext cx="4187771" cy="3933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64952" y="1065057"/>
            <a:ext cx="9025619" cy="1283404"/>
            <a:chOff x="2664952" y="1065057"/>
            <a:chExt cx="9025619" cy="1283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7686" y="1448029"/>
              <a:ext cx="6584943" cy="10881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646" y="1008751"/>
              <a:ext cx="2651483" cy="692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4952" y="2441942"/>
            <a:ext cx="11353684" cy="7440287"/>
            <a:chOff x="2664952" y="2441942"/>
            <a:chExt cx="11353684" cy="74402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4952" y="2441942"/>
              <a:ext cx="11353684" cy="7440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5187" y="8570244"/>
            <a:ext cx="2267153" cy="297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7000" y="1005879"/>
            <a:ext cx="6432252" cy="2328284"/>
            <a:chOff x="9028660" y="1066650"/>
            <a:chExt cx="6432252" cy="232828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8660" y="1066650"/>
              <a:ext cx="6432252" cy="23282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87000" y="3986340"/>
            <a:ext cx="6423511" cy="2483393"/>
            <a:chOff x="9028660" y="4047111"/>
            <a:chExt cx="6423511" cy="24833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8660" y="4047111"/>
              <a:ext cx="6423511" cy="24833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7000" y="7288756"/>
            <a:ext cx="6423511" cy="2215281"/>
            <a:chOff x="9028660" y="7349527"/>
            <a:chExt cx="6423511" cy="22152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8660" y="7349527"/>
              <a:ext cx="6423511" cy="2215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5436" y="7985673"/>
            <a:ext cx="6432252" cy="1508808"/>
            <a:chOff x="2105436" y="7985673"/>
            <a:chExt cx="6432252" cy="15088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5436" y="7985673"/>
              <a:ext cx="6432252" cy="15088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7612" y="9918479"/>
            <a:ext cx="3921440" cy="3070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64949" y="1062185"/>
            <a:ext cx="6430802" cy="1410186"/>
            <a:chOff x="2664949" y="1062185"/>
            <a:chExt cx="6430802" cy="14101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7683" y="1445149"/>
              <a:ext cx="6268972" cy="94526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8642" y="1005879"/>
              <a:ext cx="2959989" cy="5970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05436" y="5653823"/>
            <a:ext cx="6432252" cy="1871334"/>
            <a:chOff x="2105436" y="5653823"/>
            <a:chExt cx="6432252" cy="18713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5436" y="5653823"/>
              <a:ext cx="6432252" cy="18713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77673" y="3394933"/>
            <a:ext cx="6432252" cy="2176173"/>
            <a:chOff x="2077673" y="3394933"/>
            <a:chExt cx="6432252" cy="21761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7673" y="3394933"/>
              <a:ext cx="6432252" cy="2176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0790" y="973453"/>
            <a:ext cx="9428485" cy="8470356"/>
            <a:chOff x="1720790" y="973453"/>
            <a:chExt cx="9428485" cy="8470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0790" y="973453"/>
              <a:ext cx="9428485" cy="84703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5914" y="4508871"/>
            <a:ext cx="4857725" cy="10750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20492" y="8883836"/>
            <a:ext cx="2267153" cy="297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4072" y="3354973"/>
            <a:ext cx="12437710" cy="5107751"/>
            <a:chOff x="3274072" y="3354973"/>
            <a:chExt cx="12437710" cy="51077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133390" y="3753675"/>
              <a:ext cx="1315801" cy="387000"/>
              <a:chOff x="10133390" y="3753675"/>
              <a:chExt cx="1315801" cy="387000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33390" y="3753675"/>
                <a:ext cx="1315801" cy="387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149037" y="3453478"/>
              <a:ext cx="1371652" cy="687198"/>
              <a:chOff x="8149037" y="3453478"/>
              <a:chExt cx="1371652" cy="6871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49037" y="3453478"/>
                <a:ext cx="1371652" cy="68719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101883" y="3354973"/>
              <a:ext cx="1075850" cy="825167"/>
              <a:chOff x="12101883" y="3354973"/>
              <a:chExt cx="1075850" cy="8251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01883" y="3354973"/>
                <a:ext cx="1075850" cy="82516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944783" y="1979651"/>
              <a:ext cx="24875421" cy="864409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173139" y="3781438"/>
              <a:ext cx="1053581" cy="298295"/>
              <a:chOff x="14173139" y="3781438"/>
              <a:chExt cx="1053581" cy="2982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73139" y="3781438"/>
                <a:ext cx="1053581" cy="29829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664949" y="1062185"/>
            <a:ext cx="6430802" cy="1284583"/>
            <a:chOff x="2664949" y="1062185"/>
            <a:chExt cx="6430802" cy="12845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7682" y="1445149"/>
              <a:ext cx="6268972" cy="94526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8642" y="1005879"/>
              <a:ext cx="2959989" cy="597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1359" y="3330959"/>
            <a:ext cx="15240827" cy="5512549"/>
            <a:chOff x="3010529" y="4155498"/>
            <a:chExt cx="12705556" cy="4595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0529" y="4155498"/>
              <a:ext cx="12705556" cy="4595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8892" y="3331385"/>
            <a:ext cx="7317954" cy="5509989"/>
            <a:chOff x="9630113" y="4155498"/>
            <a:chExt cx="6100632" cy="45934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0113" y="4155498"/>
              <a:ext cx="6100632" cy="4593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1359" y="3330959"/>
            <a:ext cx="7355976" cy="5509989"/>
            <a:chOff x="3010529" y="4155498"/>
            <a:chExt cx="6132329" cy="45934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0529" y="4155498"/>
              <a:ext cx="6132329" cy="45934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4949" y="1062185"/>
            <a:ext cx="6430802" cy="1284583"/>
            <a:chOff x="2664949" y="1062185"/>
            <a:chExt cx="6430802" cy="12845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7682" y="1445149"/>
              <a:ext cx="6268972" cy="94526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8642" y="1005879"/>
              <a:ext cx="2959989" cy="597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0</Words>
  <Application>Microsoft Office PowerPoint</Application>
  <PresentationFormat>사용자 지정</PresentationFormat>
  <Paragraphs>0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 수민</cp:lastModifiedBy>
  <cp:revision>5</cp:revision>
  <dcterms:created xsi:type="dcterms:W3CDTF">2022-12-09T21:55:39Z</dcterms:created>
  <dcterms:modified xsi:type="dcterms:W3CDTF">2022-12-14T03:46:08Z</dcterms:modified>
</cp:coreProperties>
</file>